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7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6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6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8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5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2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5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057B9-43DE-457A-BA1D-CDD93BEF9AF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18E2-E8B6-4647-82E0-6C833BE5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1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7525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Display Devices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Prof. </a:t>
            </a:r>
            <a:r>
              <a:rPr lang="en-US" sz="2800" dirty="0" err="1" smtClean="0">
                <a:solidFill>
                  <a:srgbClr val="00B0F0"/>
                </a:solidFill>
              </a:rPr>
              <a:t>Ravindra</a:t>
            </a:r>
            <a:r>
              <a:rPr lang="en-US" sz="2800" dirty="0" smtClean="0">
                <a:solidFill>
                  <a:srgbClr val="00B0F0"/>
                </a:solidFill>
              </a:rPr>
              <a:t> R </a:t>
            </a:r>
            <a:r>
              <a:rPr lang="en-US" sz="2800" dirty="0" err="1" smtClean="0">
                <a:solidFill>
                  <a:srgbClr val="00B0F0"/>
                </a:solidFill>
              </a:rPr>
              <a:t>Patil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4" name="Picture 3" descr="hit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0" y="2286000"/>
            <a:ext cx="2514600" cy="19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3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620044"/>
            <a:ext cx="81153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50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1848644"/>
            <a:ext cx="68770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91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39175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70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868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61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534400" cy="601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2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Display Devices </vt:lpstr>
      <vt:lpstr>Plasma</vt:lpstr>
      <vt:lpstr>Plasma</vt:lpstr>
      <vt:lpstr>LCD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2018-02-09T03:58:51Z</dcterms:created>
  <dcterms:modified xsi:type="dcterms:W3CDTF">2018-05-21T08:56:28Z</dcterms:modified>
</cp:coreProperties>
</file>