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A204-B081-41DC-8BB5-B40090F714A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165A-9B94-48EE-9F90-9799554B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2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A204-B081-41DC-8BB5-B40090F714A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165A-9B94-48EE-9F90-9799554B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A204-B081-41DC-8BB5-B40090F714A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165A-9B94-48EE-9F90-9799554B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6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A204-B081-41DC-8BB5-B40090F714A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165A-9B94-48EE-9F90-9799554B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A204-B081-41DC-8BB5-B40090F714A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165A-9B94-48EE-9F90-9799554B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9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A204-B081-41DC-8BB5-B40090F714A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165A-9B94-48EE-9F90-9799554B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3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A204-B081-41DC-8BB5-B40090F714A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165A-9B94-48EE-9F90-9799554B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7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A204-B081-41DC-8BB5-B40090F714A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165A-9B94-48EE-9F90-9799554B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5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A204-B081-41DC-8BB5-B40090F714A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165A-9B94-48EE-9F90-9799554B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3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A204-B081-41DC-8BB5-B40090F714A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165A-9B94-48EE-9F90-9799554B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9A204-B081-41DC-8BB5-B40090F714A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B165A-9B94-48EE-9F90-9799554B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1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A204-B081-41DC-8BB5-B40090F714A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B165A-9B94-48EE-9F90-9799554B3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0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29539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Graphics Input Devices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47244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Prof. </a:t>
            </a:r>
            <a:r>
              <a:rPr lang="en-US" sz="2800" b="1" dirty="0" err="1" smtClean="0"/>
              <a:t>Ravindra</a:t>
            </a:r>
            <a:r>
              <a:rPr lang="en-US" sz="2800" b="1" dirty="0" smtClean="0"/>
              <a:t> R </a:t>
            </a:r>
            <a:r>
              <a:rPr lang="en-US" sz="2800" b="1" dirty="0" err="1" smtClean="0"/>
              <a:t>Patil</a:t>
            </a:r>
            <a:endParaRPr lang="en-US" sz="2800" b="1" dirty="0"/>
          </a:p>
        </p:txBody>
      </p:sp>
      <p:pic>
        <p:nvPicPr>
          <p:cNvPr id="4" name="Picture 3" descr="hit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0" y="2438400"/>
            <a:ext cx="2438400" cy="18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54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458199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446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8199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93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49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373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04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19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81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07719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635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995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058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2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0580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5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401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33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610600" cy="557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52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82000" cy="541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09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60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70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534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839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063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Graphics Input Devices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Input Devices </dc:title>
  <dc:creator>Windows User</dc:creator>
  <cp:lastModifiedBy>Windows User</cp:lastModifiedBy>
  <cp:revision>14</cp:revision>
  <dcterms:created xsi:type="dcterms:W3CDTF">2018-02-18T08:02:46Z</dcterms:created>
  <dcterms:modified xsi:type="dcterms:W3CDTF">2018-05-21T08:54:31Z</dcterms:modified>
</cp:coreProperties>
</file>