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C934-4706-41F4-AB56-1298D127C4B9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6113-34A4-4D41-B533-609AD37AAA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978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C934-4706-41F4-AB56-1298D127C4B9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6113-34A4-4D41-B533-609AD37AAA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942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C934-4706-41F4-AB56-1298D127C4B9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6113-34A4-4D41-B533-609AD37AAA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625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C934-4706-41F4-AB56-1298D127C4B9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6113-34A4-4D41-B533-609AD37AAA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481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C934-4706-41F4-AB56-1298D127C4B9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6113-34A4-4D41-B533-609AD37AAA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309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C934-4706-41F4-AB56-1298D127C4B9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6113-34A4-4D41-B533-609AD37AAA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66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C934-4706-41F4-AB56-1298D127C4B9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6113-34A4-4D41-B533-609AD37AAA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213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C934-4706-41F4-AB56-1298D127C4B9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6113-34A4-4D41-B533-609AD37AAA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327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C934-4706-41F4-AB56-1298D127C4B9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6113-34A4-4D41-B533-609AD37AAA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973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C934-4706-41F4-AB56-1298D127C4B9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6113-34A4-4D41-B533-609AD37AAA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089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C934-4706-41F4-AB56-1298D127C4B9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6113-34A4-4D41-B533-609AD37AAA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913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C934-4706-41F4-AB56-1298D127C4B9}" type="datetimeFigureOut">
              <a:rPr lang="en-IN" smtClean="0"/>
              <a:t>21-05-2018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46113-34A4-4D41-B533-609AD37AAA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9659"/>
            <a:ext cx="9144000" cy="89236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Three Dimensional Graphics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43181"/>
            <a:ext cx="9144000" cy="528809"/>
          </a:xfrm>
        </p:spPr>
        <p:txBody>
          <a:bodyPr/>
          <a:lstStyle/>
          <a:p>
            <a:r>
              <a:rPr lang="en-US" dirty="0" smtClean="0"/>
              <a:t>Prof. </a:t>
            </a:r>
            <a:r>
              <a:rPr lang="en-US" dirty="0" err="1" smtClean="0"/>
              <a:t>Ravindra</a:t>
            </a:r>
            <a:r>
              <a:rPr lang="en-US" dirty="0" smtClean="0"/>
              <a:t> R </a:t>
            </a:r>
            <a:r>
              <a:rPr lang="en-US" dirty="0" err="1" smtClean="0"/>
              <a:t>Patil</a:t>
            </a:r>
            <a:endParaRPr lang="en-US" dirty="0"/>
          </a:p>
        </p:txBody>
      </p:sp>
      <p:pic>
        <p:nvPicPr>
          <p:cNvPr id="5" name="Picture 4" descr="hit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6578" y="1850834"/>
            <a:ext cx="2610997" cy="24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94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727" y="568036"/>
            <a:ext cx="10515600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92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127" y="554182"/>
            <a:ext cx="10002982" cy="59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42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527" y="623455"/>
            <a:ext cx="9199418" cy="58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80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437" y="665018"/>
            <a:ext cx="10016836" cy="56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37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255" y="554182"/>
            <a:ext cx="9919854" cy="59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97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382" y="568036"/>
            <a:ext cx="10183091" cy="592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80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236" y="609600"/>
            <a:ext cx="10363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00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554182"/>
            <a:ext cx="10155381" cy="59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9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73" y="484909"/>
            <a:ext cx="10474035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8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927" y="665018"/>
            <a:ext cx="9989128" cy="58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1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836" y="457200"/>
            <a:ext cx="10571019" cy="61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14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364" y="498764"/>
            <a:ext cx="10058400" cy="599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7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1" y="540326"/>
            <a:ext cx="10626436" cy="59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7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309" y="651164"/>
            <a:ext cx="10196945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3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855" y="457200"/>
            <a:ext cx="10141527" cy="605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79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691" y="609600"/>
            <a:ext cx="1040476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79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</Words>
  <Application>Microsoft Office PowerPoint</Application>
  <PresentationFormat>Custom</PresentationFormat>
  <Paragraphs>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Three Dimensional 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Ravindra Patil</dc:creator>
  <cp:lastModifiedBy>Windows User</cp:lastModifiedBy>
  <cp:revision>17</cp:revision>
  <dcterms:created xsi:type="dcterms:W3CDTF">2017-05-09T04:10:05Z</dcterms:created>
  <dcterms:modified xsi:type="dcterms:W3CDTF">2018-05-21T08:52:03Z</dcterms:modified>
</cp:coreProperties>
</file>